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11:16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11:16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2CFCFD91-58DC-412B-94DA-6A1847E24D79}"/>
              </a:ext>
            </a:extLst>
          </p:cNvPr>
          <p:cNvSpPr>
            <a:spLocks noGrp="1"/>
          </p:cNvSpPr>
          <p:nvPr>
            <p:ph type="body" sz="quarter" idx="12"/>
          </p:nvPr>
        </p:nvSpPr>
        <p:spPr>
          <a:xfrm>
            <a:off x="1546860" y="3046743"/>
            <a:ext cx="5510213" cy="307777"/>
          </a:xfrm>
        </p:spPr>
        <p:txBody>
          <a:bodyPr/>
          <a:lstStyle/>
          <a:p>
            <a:r>
              <a:rPr lang="es-ES" dirty="0" err="1"/>
              <a:t>Liji</a:t>
            </a:r>
            <a:r>
              <a:rPr lang="es-ES" dirty="0"/>
              <a:t> Thomas	</a:t>
            </a:r>
          </a:p>
        </p:txBody>
      </p:sp>
      <p:sp>
        <p:nvSpPr>
          <p:cNvPr id="10" name="Marcador de texto 3">
            <a:extLst>
              <a:ext uri="{FF2B5EF4-FFF2-40B4-BE49-F238E27FC236}">
                <a16:creationId xmlns:a16="http://schemas.microsoft.com/office/drawing/2014/main" id="{C4D75AB1-6096-40EE-9CA7-1C04383DEAF1}"/>
              </a:ext>
            </a:extLst>
          </p:cNvPr>
          <p:cNvSpPr>
            <a:spLocks noGrp="1"/>
          </p:cNvSpPr>
          <p:nvPr>
            <p:ph type="body" sz="quarter" idx="15"/>
          </p:nvPr>
        </p:nvSpPr>
        <p:spPr>
          <a:xfrm>
            <a:off x="1546856" y="3370401"/>
            <a:ext cx="5510213" cy="553998"/>
          </a:xfrm>
        </p:spPr>
        <p:txBody>
          <a:bodyPr/>
          <a:lstStyle/>
          <a:p>
            <a:r>
              <a:rPr lang="es-ES" dirty="0"/>
              <a:t>Manager, Modern </a:t>
            </a:r>
            <a:r>
              <a:rPr lang="es-ES" dirty="0" err="1"/>
              <a:t>Application</a:t>
            </a:r>
            <a:r>
              <a:rPr lang="es-ES" dirty="0"/>
              <a:t> </a:t>
            </a:r>
            <a:r>
              <a:rPr lang="es-ES" dirty="0" err="1"/>
              <a:t>Development</a:t>
            </a:r>
            <a:r>
              <a:rPr lang="es-ES" dirty="0"/>
              <a:t>, Valorem </a:t>
            </a:r>
            <a:r>
              <a:rPr lang="es-ES" dirty="0" err="1"/>
              <a:t>Reply</a:t>
            </a:r>
            <a:endParaRPr lang="es-ES" dirty="0"/>
          </a:p>
        </p:txBody>
      </p:sp>
      <p:pic>
        <p:nvPicPr>
          <p:cNvPr id="13" name="Imagen 20">
            <a:extLst>
              <a:ext uri="{FF2B5EF4-FFF2-40B4-BE49-F238E27FC236}">
                <a16:creationId xmlns:a16="http://schemas.microsoft.com/office/drawing/2014/main" id="{B7DAACD8-434D-4410-8B20-B2F608BD9507}"/>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Build chatbot to drive workplace inclusion</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Liji</a:t>
            </a:r>
            <a:r>
              <a:rPr lang="es-ES" dirty="0"/>
              <a:t> Thomas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s-ES" dirty="0"/>
              <a:t>Manager, Modern </a:t>
            </a:r>
            <a:r>
              <a:rPr lang="es-ES" dirty="0" err="1"/>
              <a:t>Application</a:t>
            </a:r>
            <a:r>
              <a:rPr lang="es-ES" dirty="0"/>
              <a:t> </a:t>
            </a:r>
            <a:r>
              <a:rPr lang="es-ES" dirty="0" err="1"/>
              <a:t>Development</a:t>
            </a:r>
            <a:r>
              <a:rPr lang="es-ES" dirty="0"/>
              <a:t>, Valorem </a:t>
            </a:r>
            <a:r>
              <a:rPr lang="es-ES" dirty="0" err="1"/>
              <a:t>Reply</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1952</TotalTime>
  <Words>57</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Build chatbot to drive workplace inclusion</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2022-03-15T07:42:04Z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